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Helvetica Neue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regular.fntdata"/><Relationship Id="rId10" Type="http://schemas.openxmlformats.org/officeDocument/2006/relationships/slide" Target="slides/slide6.xml"/><Relationship Id="rId13" Type="http://schemas.openxmlformats.org/officeDocument/2006/relationships/font" Target="fonts/HelveticaNeue-italic.fntdata"/><Relationship Id="rId12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Feirmeoireacht inniu agus mar a bhí fadó.</a:t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 Bernie Uí Chatháin </a:t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293910" y="3715206"/>
            <a:ext cx="3622188" cy="2854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838200" y="681039"/>
            <a:ext cx="10515600" cy="5967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Fadó in Éirinn bhí na feirmeacha níos lú ná mar atá siad inniu.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Bhíodh clann mhór i ngach tigh. Ní raibh meaisíní ann an uair úd chun an obair a dhéanamh ar an bhfeirm. Thagadh na comharsain chun cabhrú lena chéile nuair a bhí obair le déanamh sna goirt.</a:t>
            </a:r>
            <a:endParaRPr/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607487" y="3429000"/>
            <a:ext cx="4977026" cy="321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205945" y="674702"/>
            <a:ext cx="11365111" cy="5908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Bhearr siad na caoire le deimheas láimhe fadó.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Obair dhian a bhí ann.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Tá sé seo a dhéanamh inniu freisin, ach tá sé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neamhchoitianta anois.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Úsaideann siad deimheas leictreach inniu atá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i bhfad níos fusa agus níos tapúla.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3C40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Dheinidís na ba a chrú lena lámha chomh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maith, inniu tá meaisín acu. </a:t>
            </a:r>
            <a:endParaRPr/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3864" y="585926"/>
            <a:ext cx="4401951" cy="4314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/>
        </p:nvSpPr>
        <p:spPr>
          <a:xfrm>
            <a:off x="308918" y="274595"/>
            <a:ext cx="11430001" cy="5170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Bhíodh capall nach mór i gach tigh an uair sin.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Braitheadar orthu chun an obair ar an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bhfeirm a dhéanamh.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D’usáideadar na capaill  chun na goirt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threabhadh, bainne a thabhairt go dtí an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uachtarlann, gaineamh a thabhairt ón dtráigh,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móin a thabhairt ón bportach agus 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lán oibre eile.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Tá tarracóir agus a lán meaisiní eile ag an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bhfeirmeoir sa lá atá inniu ann.</a:t>
            </a:r>
            <a:endParaRPr/>
          </a:p>
        </p:txBody>
      </p:sp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2742" y="253636"/>
            <a:ext cx="5260340" cy="360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/>
        </p:nvSpPr>
        <p:spPr>
          <a:xfrm>
            <a:off x="204760" y="585926"/>
            <a:ext cx="11429999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D’úsáideadar na glasraí a d’fhásadar ar an bhfeirm dóibh féin go minic, prátaí, cairéidí, tornapaí agus mar sin de.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D’úsáideadar bainne ósna ba chomh maith le n-ól, agus chun im a dhéanamh.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Thugadar an chuid eile go dtí an uachtarlann le díol.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minic bhíodh an turas fada.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Anois tá leoraithe móra a thagann go dtí na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feirmeoirí agus tógann said an bainne leo.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2059" y="3930555"/>
            <a:ext cx="4585647" cy="2634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/>
        </p:nvSpPr>
        <p:spPr>
          <a:xfrm>
            <a:off x="608388" y="1189608"/>
            <a:ext cx="11464324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Tá feirmeoireacht difriúil inniu 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Níl an méid sin feirmeacha beaga  fágtha níos mó.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Tá feirmeoirí ag ceannach talún chun a gcuid ainmhithe a bheathú.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 lá atá inniu ann caithfidh said modhanna nua a bheith acu chun brabús a dhéanamh agus a bheith ábalta dul in iomaíocht leis na feirmeoirí móra.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 fós, obair dhian is ea í, ní mór bheith ann gach lá, ní mór a bheith i ngrá leis an bhfeirmeoireacht chun í a dhéanamh.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